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85" autoAdjust="0"/>
    <p:restoredTop sz="94660"/>
  </p:normalViewPr>
  <p:slideViewPr>
    <p:cSldViewPr snapToGrid="0">
      <p:cViewPr varScale="1">
        <p:scale>
          <a:sx n="74" d="100"/>
          <a:sy n="74" d="100"/>
        </p:scale>
        <p:origin x="7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2CF219-6D49-4541-970D-9E7C021EAFA3}" type="doc">
      <dgm:prSet loTypeId="urn:microsoft.com/office/officeart/2008/layout/PictureGrid" loCatId="picture" qsTypeId="urn:microsoft.com/office/officeart/2005/8/quickstyle/simple1" qsCatId="simple" csTypeId="urn:microsoft.com/office/officeart/2005/8/colors/accent1_2" csCatId="accent1" phldr="1"/>
      <dgm:spPr/>
    </dgm:pt>
    <dgm:pt modelId="{FD913345-690F-4307-A5C2-5002ED795534}">
      <dgm:prSet phldrT="[Text]"/>
      <dgm:spPr/>
      <dgm:t>
        <a:bodyPr/>
        <a:lstStyle/>
        <a:p>
          <a:r>
            <a:rPr lang="en-US" dirty="0" smtClean="0"/>
            <a:t>Gallery Interface</a:t>
          </a:r>
          <a:endParaRPr lang="en-US" dirty="0"/>
        </a:p>
      </dgm:t>
    </dgm:pt>
    <dgm:pt modelId="{36EE1949-B5AB-4EB4-B64F-B76AFDDCD7D0}" type="parTrans" cxnId="{F48BC461-37B0-4A57-9AA2-CCB0D0D217A7}">
      <dgm:prSet/>
      <dgm:spPr/>
      <dgm:t>
        <a:bodyPr/>
        <a:lstStyle/>
        <a:p>
          <a:endParaRPr lang="en-US"/>
        </a:p>
      </dgm:t>
    </dgm:pt>
    <dgm:pt modelId="{16A43017-858F-4213-A005-A3B933F1C742}" type="sibTrans" cxnId="{F48BC461-37B0-4A57-9AA2-CCB0D0D217A7}">
      <dgm:prSet/>
      <dgm:spPr/>
      <dgm:t>
        <a:bodyPr/>
        <a:lstStyle/>
        <a:p>
          <a:endParaRPr lang="en-US"/>
        </a:p>
      </dgm:t>
    </dgm:pt>
    <dgm:pt modelId="{44DC4FF8-3FB6-4497-BA48-C5F2252B81DC}">
      <dgm:prSet phldrT="[Text]"/>
      <dgm:spPr/>
      <dgm:t>
        <a:bodyPr/>
        <a:lstStyle/>
        <a:p>
          <a:r>
            <a:rPr lang="en-US" dirty="0" smtClean="0"/>
            <a:t>Google Maps Interface</a:t>
          </a:r>
          <a:endParaRPr lang="en-US" dirty="0"/>
        </a:p>
      </dgm:t>
    </dgm:pt>
    <dgm:pt modelId="{094A7EB5-7069-45BE-A677-2F8A0DB6743F}" type="parTrans" cxnId="{F8858A95-50F6-4A19-9B72-DC8CD7F73365}">
      <dgm:prSet/>
      <dgm:spPr/>
      <dgm:t>
        <a:bodyPr/>
        <a:lstStyle/>
        <a:p>
          <a:endParaRPr lang="en-US"/>
        </a:p>
      </dgm:t>
    </dgm:pt>
    <dgm:pt modelId="{825FD2CC-8464-415C-A9C9-662C6464DB7A}" type="sibTrans" cxnId="{F8858A95-50F6-4A19-9B72-DC8CD7F73365}">
      <dgm:prSet/>
      <dgm:spPr/>
      <dgm:t>
        <a:bodyPr/>
        <a:lstStyle/>
        <a:p>
          <a:endParaRPr lang="en-US"/>
        </a:p>
      </dgm:t>
    </dgm:pt>
    <dgm:pt modelId="{D2D1E630-45B8-4520-B992-F8D42DDFAF03}">
      <dgm:prSet phldrT="[Text]"/>
      <dgm:spPr/>
      <dgm:t>
        <a:bodyPr/>
        <a:lstStyle/>
        <a:p>
          <a:r>
            <a:rPr lang="en-US" dirty="0" smtClean="0"/>
            <a:t>Email System</a:t>
          </a:r>
          <a:endParaRPr lang="en-US" dirty="0"/>
        </a:p>
      </dgm:t>
    </dgm:pt>
    <dgm:pt modelId="{BE28980C-5D86-46D2-86CA-36BA9CC06D37}" type="parTrans" cxnId="{9EEA6342-D338-4AEA-9A28-9E5A1A5904FE}">
      <dgm:prSet/>
      <dgm:spPr/>
      <dgm:t>
        <a:bodyPr/>
        <a:lstStyle/>
        <a:p>
          <a:endParaRPr lang="en-US"/>
        </a:p>
      </dgm:t>
    </dgm:pt>
    <dgm:pt modelId="{983C1AA5-465A-40B9-A8C3-AD4B2306B1C2}" type="sibTrans" cxnId="{9EEA6342-D338-4AEA-9A28-9E5A1A5904FE}">
      <dgm:prSet/>
      <dgm:spPr/>
      <dgm:t>
        <a:bodyPr/>
        <a:lstStyle/>
        <a:p>
          <a:endParaRPr lang="en-US"/>
        </a:p>
      </dgm:t>
    </dgm:pt>
    <dgm:pt modelId="{2581452D-2B82-4B68-BD45-9614A1022724}">
      <dgm:prSet phldrT="[Text]"/>
      <dgm:spPr/>
      <dgm:t>
        <a:bodyPr/>
        <a:lstStyle/>
        <a:p>
          <a:r>
            <a:rPr lang="en-US" dirty="0" smtClean="0"/>
            <a:t>Main Page </a:t>
          </a:r>
          <a:endParaRPr lang="en-US" dirty="0"/>
        </a:p>
      </dgm:t>
    </dgm:pt>
    <dgm:pt modelId="{831CC3A3-AEA4-4FC5-B5BD-A5AE9CC11AC5}" type="parTrans" cxnId="{28126B3F-5F1B-4396-A4D4-8E327AD4D11E}">
      <dgm:prSet/>
      <dgm:spPr/>
      <dgm:t>
        <a:bodyPr/>
        <a:lstStyle/>
        <a:p>
          <a:endParaRPr lang="en-US"/>
        </a:p>
      </dgm:t>
    </dgm:pt>
    <dgm:pt modelId="{8F8B92D1-7AF1-4ADF-9805-6F8E379F90EA}" type="sibTrans" cxnId="{28126B3F-5F1B-4396-A4D4-8E327AD4D11E}">
      <dgm:prSet/>
      <dgm:spPr/>
      <dgm:t>
        <a:bodyPr/>
        <a:lstStyle/>
        <a:p>
          <a:endParaRPr lang="en-US"/>
        </a:p>
      </dgm:t>
    </dgm:pt>
    <dgm:pt modelId="{F9543FD1-B5CF-4D6A-A3B7-E9D862AFF9D7}" type="pres">
      <dgm:prSet presAssocID="{952CF219-6D49-4541-970D-9E7C021EAFA3}" presName="Name0" presStyleCnt="0">
        <dgm:presLayoutVars>
          <dgm:dir/>
        </dgm:presLayoutVars>
      </dgm:prSet>
      <dgm:spPr/>
    </dgm:pt>
    <dgm:pt modelId="{4317F9AB-41D0-4AAF-8743-9708338F9B0C}" type="pres">
      <dgm:prSet presAssocID="{FD913345-690F-4307-A5C2-5002ED795534}" presName="composite" presStyleCnt="0"/>
      <dgm:spPr/>
    </dgm:pt>
    <dgm:pt modelId="{A4A15ECF-DF43-45CF-9512-6184F1F06A67}" type="pres">
      <dgm:prSet presAssocID="{FD913345-690F-4307-A5C2-5002ED795534}" presName="rect2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8128E4-6C79-434D-9A62-7E366D4E9055}" type="pres">
      <dgm:prSet presAssocID="{FD913345-690F-4307-A5C2-5002ED795534}" presName="rect1" presStyleLbl="alignImgPlace1" presStyleIdx="0" presStyleCnt="4" custLinFactNeighborX="-1387" custLinFactNeighborY="290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1000" r="-61000"/>
          </a:stretch>
        </a:blipFill>
      </dgm:spPr>
    </dgm:pt>
    <dgm:pt modelId="{4708D32C-E47F-4107-BAA9-70254567FB1F}" type="pres">
      <dgm:prSet presAssocID="{16A43017-858F-4213-A005-A3B933F1C742}" presName="sibTrans" presStyleCnt="0"/>
      <dgm:spPr/>
    </dgm:pt>
    <dgm:pt modelId="{7083A07E-A57D-457F-9646-54C66C58D36B}" type="pres">
      <dgm:prSet presAssocID="{44DC4FF8-3FB6-4497-BA48-C5F2252B81DC}" presName="composite" presStyleCnt="0"/>
      <dgm:spPr/>
    </dgm:pt>
    <dgm:pt modelId="{2B80EB21-57C7-425C-BFF1-FBA072737872}" type="pres">
      <dgm:prSet presAssocID="{44DC4FF8-3FB6-4497-BA48-C5F2252B81DC}" presName="rect2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FF54F8-F96E-4595-AF4D-7CD9F229C429}" type="pres">
      <dgm:prSet presAssocID="{44DC4FF8-3FB6-4497-BA48-C5F2252B81DC}" presName="rect1" presStyleLbl="alignImgPlace1" presStyleIdx="1" presStyleCnt="4" custLinFactNeighborX="2573" custLinFactNeighborY="516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0" r="-60000"/>
          </a:stretch>
        </a:blipFill>
      </dgm:spPr>
    </dgm:pt>
    <dgm:pt modelId="{210C7809-0F87-4D8A-9F80-EB6FB92341EE}" type="pres">
      <dgm:prSet presAssocID="{825FD2CC-8464-415C-A9C9-662C6464DB7A}" presName="sibTrans" presStyleCnt="0"/>
      <dgm:spPr/>
    </dgm:pt>
    <dgm:pt modelId="{A1EBAA40-7543-474C-BD8C-3BA2302D854B}" type="pres">
      <dgm:prSet presAssocID="{D2D1E630-45B8-4520-B992-F8D42DDFAF03}" presName="composite" presStyleCnt="0"/>
      <dgm:spPr/>
    </dgm:pt>
    <dgm:pt modelId="{67C942A6-A3F0-4E5C-9962-85FF4D6B4939}" type="pres">
      <dgm:prSet presAssocID="{D2D1E630-45B8-4520-B992-F8D42DDFAF03}" presName="rect2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82CEEB-3CB4-47A2-BA8A-E5D90A18090E}" type="pres">
      <dgm:prSet presAssocID="{D2D1E630-45B8-4520-B992-F8D42DDFAF03}" presName="rect1" presStyleLbl="align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0" r="-60000"/>
          </a:stretch>
        </a:blipFill>
      </dgm:spPr>
    </dgm:pt>
    <dgm:pt modelId="{630951C3-3CF9-4624-B78E-5FEACAF88ACC}" type="pres">
      <dgm:prSet presAssocID="{983C1AA5-465A-40B9-A8C3-AD4B2306B1C2}" presName="sibTrans" presStyleCnt="0"/>
      <dgm:spPr/>
    </dgm:pt>
    <dgm:pt modelId="{79C3A2A2-8DA5-4171-8099-6A35715C2539}" type="pres">
      <dgm:prSet presAssocID="{2581452D-2B82-4B68-BD45-9614A1022724}" presName="composite" presStyleCnt="0"/>
      <dgm:spPr/>
    </dgm:pt>
    <dgm:pt modelId="{A04FFF73-B21C-4749-B656-50154D249E06}" type="pres">
      <dgm:prSet presAssocID="{2581452D-2B82-4B68-BD45-9614A1022724}" presName="rect2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31A2A1-9E12-41D4-A695-B2FEEE8ED95B}" type="pres">
      <dgm:prSet presAssocID="{2581452D-2B82-4B68-BD45-9614A1022724}" presName="rect1" presStyleLbl="alignImgPlace1" presStyleIdx="3" presStyleCnt="4"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1000" r="-61000"/>
          </a:stretch>
        </a:blipFill>
      </dgm:spPr>
    </dgm:pt>
  </dgm:ptLst>
  <dgm:cxnLst>
    <dgm:cxn modelId="{6BCBA6D2-C62B-48A4-921D-056861F85F9E}" type="presOf" srcId="{952CF219-6D49-4541-970D-9E7C021EAFA3}" destId="{F9543FD1-B5CF-4D6A-A3B7-E9D862AFF9D7}" srcOrd="0" destOrd="0" presId="urn:microsoft.com/office/officeart/2008/layout/PictureGrid"/>
    <dgm:cxn modelId="{F8858A95-50F6-4A19-9B72-DC8CD7F73365}" srcId="{952CF219-6D49-4541-970D-9E7C021EAFA3}" destId="{44DC4FF8-3FB6-4497-BA48-C5F2252B81DC}" srcOrd="1" destOrd="0" parTransId="{094A7EB5-7069-45BE-A677-2F8A0DB6743F}" sibTransId="{825FD2CC-8464-415C-A9C9-662C6464DB7A}"/>
    <dgm:cxn modelId="{9EEA6342-D338-4AEA-9A28-9E5A1A5904FE}" srcId="{952CF219-6D49-4541-970D-9E7C021EAFA3}" destId="{D2D1E630-45B8-4520-B992-F8D42DDFAF03}" srcOrd="2" destOrd="0" parTransId="{BE28980C-5D86-46D2-86CA-36BA9CC06D37}" sibTransId="{983C1AA5-465A-40B9-A8C3-AD4B2306B1C2}"/>
    <dgm:cxn modelId="{3904A70E-BC21-4927-A23D-974A1CE98AC1}" type="presOf" srcId="{D2D1E630-45B8-4520-B992-F8D42DDFAF03}" destId="{67C942A6-A3F0-4E5C-9962-85FF4D6B4939}" srcOrd="0" destOrd="0" presId="urn:microsoft.com/office/officeart/2008/layout/PictureGrid"/>
    <dgm:cxn modelId="{D1E7BA10-4D36-40A9-9196-B46F7DC06C9C}" type="presOf" srcId="{44DC4FF8-3FB6-4497-BA48-C5F2252B81DC}" destId="{2B80EB21-57C7-425C-BFF1-FBA072737872}" srcOrd="0" destOrd="0" presId="urn:microsoft.com/office/officeart/2008/layout/PictureGrid"/>
    <dgm:cxn modelId="{4FCC6BDE-B786-409B-AD56-4D9539BE4F96}" type="presOf" srcId="{2581452D-2B82-4B68-BD45-9614A1022724}" destId="{A04FFF73-B21C-4749-B656-50154D249E06}" srcOrd="0" destOrd="0" presId="urn:microsoft.com/office/officeart/2008/layout/PictureGrid"/>
    <dgm:cxn modelId="{F48BC461-37B0-4A57-9AA2-CCB0D0D217A7}" srcId="{952CF219-6D49-4541-970D-9E7C021EAFA3}" destId="{FD913345-690F-4307-A5C2-5002ED795534}" srcOrd="0" destOrd="0" parTransId="{36EE1949-B5AB-4EB4-B64F-B76AFDDCD7D0}" sibTransId="{16A43017-858F-4213-A005-A3B933F1C742}"/>
    <dgm:cxn modelId="{463A09A1-0447-4B4A-A263-EF5ADD3548A1}" type="presOf" srcId="{FD913345-690F-4307-A5C2-5002ED795534}" destId="{A4A15ECF-DF43-45CF-9512-6184F1F06A67}" srcOrd="0" destOrd="0" presId="urn:microsoft.com/office/officeart/2008/layout/PictureGrid"/>
    <dgm:cxn modelId="{28126B3F-5F1B-4396-A4D4-8E327AD4D11E}" srcId="{952CF219-6D49-4541-970D-9E7C021EAFA3}" destId="{2581452D-2B82-4B68-BD45-9614A1022724}" srcOrd="3" destOrd="0" parTransId="{831CC3A3-AEA4-4FC5-B5BD-A5AE9CC11AC5}" sibTransId="{8F8B92D1-7AF1-4ADF-9805-6F8E379F90EA}"/>
    <dgm:cxn modelId="{713F4ED2-EEDB-4105-81AD-88E9B2A62AFF}" type="presParOf" srcId="{F9543FD1-B5CF-4D6A-A3B7-E9D862AFF9D7}" destId="{4317F9AB-41D0-4AAF-8743-9708338F9B0C}" srcOrd="0" destOrd="0" presId="urn:microsoft.com/office/officeart/2008/layout/PictureGrid"/>
    <dgm:cxn modelId="{17A06598-910F-4EDF-A9F6-B23F68F5F1DC}" type="presParOf" srcId="{4317F9AB-41D0-4AAF-8743-9708338F9B0C}" destId="{A4A15ECF-DF43-45CF-9512-6184F1F06A67}" srcOrd="0" destOrd="0" presId="urn:microsoft.com/office/officeart/2008/layout/PictureGrid"/>
    <dgm:cxn modelId="{32897C8C-8B75-4B12-B64E-7D82780DA418}" type="presParOf" srcId="{4317F9AB-41D0-4AAF-8743-9708338F9B0C}" destId="{2D8128E4-6C79-434D-9A62-7E366D4E9055}" srcOrd="1" destOrd="0" presId="urn:microsoft.com/office/officeart/2008/layout/PictureGrid"/>
    <dgm:cxn modelId="{83AAF4EF-A966-4660-BF3F-921CEE4EB63D}" type="presParOf" srcId="{F9543FD1-B5CF-4D6A-A3B7-E9D862AFF9D7}" destId="{4708D32C-E47F-4107-BAA9-70254567FB1F}" srcOrd="1" destOrd="0" presId="urn:microsoft.com/office/officeart/2008/layout/PictureGrid"/>
    <dgm:cxn modelId="{E6574C53-083C-4B9C-BCF6-65D007C0FA4C}" type="presParOf" srcId="{F9543FD1-B5CF-4D6A-A3B7-E9D862AFF9D7}" destId="{7083A07E-A57D-457F-9646-54C66C58D36B}" srcOrd="2" destOrd="0" presId="urn:microsoft.com/office/officeart/2008/layout/PictureGrid"/>
    <dgm:cxn modelId="{E61635AD-3913-4183-8048-7611502ECA8C}" type="presParOf" srcId="{7083A07E-A57D-457F-9646-54C66C58D36B}" destId="{2B80EB21-57C7-425C-BFF1-FBA072737872}" srcOrd="0" destOrd="0" presId="urn:microsoft.com/office/officeart/2008/layout/PictureGrid"/>
    <dgm:cxn modelId="{DB7C96F2-0280-4F23-8ED9-D26368140B9A}" type="presParOf" srcId="{7083A07E-A57D-457F-9646-54C66C58D36B}" destId="{80FF54F8-F96E-4595-AF4D-7CD9F229C429}" srcOrd="1" destOrd="0" presId="urn:microsoft.com/office/officeart/2008/layout/PictureGrid"/>
    <dgm:cxn modelId="{7BD1E241-5752-4892-80AE-EC055625CF94}" type="presParOf" srcId="{F9543FD1-B5CF-4D6A-A3B7-E9D862AFF9D7}" destId="{210C7809-0F87-4D8A-9F80-EB6FB92341EE}" srcOrd="3" destOrd="0" presId="urn:microsoft.com/office/officeart/2008/layout/PictureGrid"/>
    <dgm:cxn modelId="{B6C0C16C-2FF8-47CC-A77C-4C4704CF7EC7}" type="presParOf" srcId="{F9543FD1-B5CF-4D6A-A3B7-E9D862AFF9D7}" destId="{A1EBAA40-7543-474C-BD8C-3BA2302D854B}" srcOrd="4" destOrd="0" presId="urn:microsoft.com/office/officeart/2008/layout/PictureGrid"/>
    <dgm:cxn modelId="{5F2FBF3C-F5BF-49E2-86C0-72C05FBA260A}" type="presParOf" srcId="{A1EBAA40-7543-474C-BD8C-3BA2302D854B}" destId="{67C942A6-A3F0-4E5C-9962-85FF4D6B4939}" srcOrd="0" destOrd="0" presId="urn:microsoft.com/office/officeart/2008/layout/PictureGrid"/>
    <dgm:cxn modelId="{45290189-0DC3-4E6F-BDB0-901BA64B8406}" type="presParOf" srcId="{A1EBAA40-7543-474C-BD8C-3BA2302D854B}" destId="{5982CEEB-3CB4-47A2-BA8A-E5D90A18090E}" srcOrd="1" destOrd="0" presId="urn:microsoft.com/office/officeart/2008/layout/PictureGrid"/>
    <dgm:cxn modelId="{E0F6AE8B-2390-4BED-B1C8-87CAFE1E4928}" type="presParOf" srcId="{F9543FD1-B5CF-4D6A-A3B7-E9D862AFF9D7}" destId="{630951C3-3CF9-4624-B78E-5FEACAF88ACC}" srcOrd="5" destOrd="0" presId="urn:microsoft.com/office/officeart/2008/layout/PictureGrid"/>
    <dgm:cxn modelId="{FB0F7ED8-B72E-4171-B11C-FCF3A3ABCC46}" type="presParOf" srcId="{F9543FD1-B5CF-4D6A-A3B7-E9D862AFF9D7}" destId="{79C3A2A2-8DA5-4171-8099-6A35715C2539}" srcOrd="6" destOrd="0" presId="urn:microsoft.com/office/officeart/2008/layout/PictureGrid"/>
    <dgm:cxn modelId="{66473DAE-5536-4DFA-85E6-7CD3593A4045}" type="presParOf" srcId="{79C3A2A2-8DA5-4171-8099-6A35715C2539}" destId="{A04FFF73-B21C-4749-B656-50154D249E06}" srcOrd="0" destOrd="0" presId="urn:microsoft.com/office/officeart/2008/layout/PictureGrid"/>
    <dgm:cxn modelId="{BA75D537-F5FE-4F08-9238-C854EBC91153}" type="presParOf" srcId="{79C3A2A2-8DA5-4171-8099-6A35715C2539}" destId="{6631A2A1-9E12-41D4-A695-B2FEEE8ED95B}" srcOrd="1" destOrd="0" presId="urn:microsoft.com/office/officeart/2008/layout/PictureGri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Grid">
  <dgm:title val=""/>
  <dgm:desc val=""/>
  <dgm:catLst>
    <dgm:cat type="picture" pri="11000"/>
    <dgm:cat type="pictureconvert" pri="1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</dgm:varLst>
    <dgm:choose name="Name1">
      <dgm:if name="Name2" axis="ch" ptType="node" func="cnt" op="lte" val="4">
        <dgm:choose name="Name3">
          <dgm:if name="Name4" func="var" arg="dir" op="equ" val="norm">
            <dgm:alg type="snake">
              <dgm:param type="off" val="ctr"/>
              <dgm:param type="bkpt" val="fixed"/>
              <dgm:param type="bkPtFixedVal" val="2"/>
            </dgm:alg>
          </dgm:if>
          <dgm:else name="Name5">
            <dgm:alg type="snake">
              <dgm:param type="off" val="ctr"/>
              <dgm:param type="grDir" val="tR"/>
              <dgm:param type="bkpt" val="fixed"/>
              <dgm:param type="bkPtFixedVal" val="2"/>
            </dgm:alg>
          </dgm:else>
        </dgm:choose>
      </dgm:if>
      <dgm:else name="Name6">
        <dgm:choose name="Name7">
          <dgm:if name="Name8" axis="ch" ptType="node" func="cnt" op="lte" val="9">
            <dgm:choose name="Name9">
              <dgm:if name="Name10" func="var" arg="dir" op="equ" val="norm">
                <dgm:alg type="snake">
                  <dgm:param type="off" val="ctr"/>
                  <dgm:param type="bkpt" val="fixed"/>
                  <dgm:param type="bkPtFixedVal" val="3"/>
                </dgm:alg>
              </dgm:if>
              <dgm:else name="Name11">
                <dgm:alg type="snake">
                  <dgm:param type="off" val="ctr"/>
                  <dgm:param type="grDir" val="tR"/>
                  <dgm:param type="bkpt" val="fixed"/>
                  <dgm:param type="bkPtFixedVal" val="3"/>
                </dgm:alg>
              </dgm:else>
            </dgm:choose>
          </dgm:if>
          <dgm:else name="Name12">
            <dgm:choose name="Name13">
              <dgm:if name="Name14" axis="ch" ptType="node" func="cnt" op="lte" val="16">
                <dgm:choose name="Name15">
                  <dgm:if name="Name16" func="var" arg="dir" op="equ" val="norm">
                    <dgm:alg type="snake">
                      <dgm:param type="off" val="ctr"/>
                      <dgm:param type="bkpt" val="fixed"/>
                      <dgm:param type="bkPtFixedVal" val="4"/>
                    </dgm:alg>
                  </dgm:if>
                  <dgm:else name="Name17">
                    <dgm:alg type="snake">
                      <dgm:param type="off" val="ctr"/>
                      <dgm:param type="grDir" val="tR"/>
                      <dgm:param type="bkpt" val="fixed"/>
                      <dgm:param type="bkPtFixedVal" val="4"/>
                    </dgm:alg>
                  </dgm:else>
                </dgm:choose>
              </dgm:if>
              <dgm:else name="Name18">
                <dgm:choose name="Name19">
                  <dgm:if name="Name20" axis="ch" ptType="node" func="cnt" op="lte" val="25">
                    <dgm:choose name="Name21">
                      <dgm:if name="Name22" func="var" arg="dir" op="equ" val="norm">
                        <dgm:alg type="snake">
                          <dgm:param type="off" val="ctr"/>
                          <dgm:param type="bkpt" val="fixed"/>
                          <dgm:param type="bkPtFixedVal" val="5"/>
                        </dgm:alg>
                      </dgm:if>
                      <dgm:else name="Name23">
                        <dgm:alg type="snake">
                          <dgm:param type="off" val="ctr"/>
                          <dgm:param type="grDir" val="tR"/>
                          <dgm:param type="bkpt" val="fixed"/>
                          <dgm:param type="bkPtFixedVal" val="5"/>
                        </dgm:alg>
                      </dgm:else>
                    </dgm:choose>
                  </dgm:if>
                  <dgm:else name="Name24">
                    <dgm:choose name="Name25">
                      <dgm:if name="Name26" func="var" arg="dir" op="equ" val="norm">
                        <dgm:alg type="snake">
                          <dgm:param type="off" val="ctr"/>
                        </dgm:alg>
                      </dgm:if>
                      <dgm:else name="Name27">
                        <dgm:alg type="snake">
                          <dgm:param type="off" val="ctr"/>
                          <dgm:param type="grDir" val="tR"/>
                        </dgm:alg>
                      </dgm:else>
                    </dgm:choose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0.8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7568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.15"/>
          <dgm:constr type="w" for="ch" forName="rect1" refType="w"/>
          <dgm:constr type="h" for="ch" forName="rect1" refType="w"/>
          <dgm:constr type="l" for="ch" forName="rect2" refType="w" fact="0"/>
          <dgm:constr type="t" for="ch" forName="rect2" refType="h" fact="0"/>
          <dgm:constr type="w" for="ch" forName="rect2" refType="w"/>
          <dgm:constr type="h" for="ch" forName="rect2" refType="w" fact="0.15"/>
        </dgm:constrLst>
        <dgm:layoutNode name="rect2" styleLbl="revTx">
          <dgm:varLst>
            <dgm:bulletEnabled val="1"/>
          </dgm:varLst>
          <dgm:alg type="tx">
            <dgm:param type="stBulletLvl" val="3"/>
            <dgm:param type="parTxLTRAlign" val="l"/>
            <dgm:param type="parTxRTLAlign" val="r"/>
            <dgm:param type="txAnchorVert" val="b"/>
            <dgm:param type="txAnchorVertCh" val="b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"/>
            <dgm:constr type="rMarg" refType="primFontSz" fact="0.3"/>
            <dgm:constr type="tMarg" refType="primFontSz" fact="0.3"/>
            <dgm:constr type="bMarg" refType="primFontSz" fact="0"/>
            <dgm:constr type="secFontSz" refType="primFontSz" fact="0.8"/>
          </dgm:constrLst>
          <dgm:ruleLst>
            <dgm:rule type="primFontSz" val="5" fact="NaN" max="NaN"/>
          </dgm:ruleLst>
        </dgm:layoutNode>
        <dgm:layoutNode name="rect1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639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00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9292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52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5342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03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04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253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03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362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5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D55D046A-A990-4052-A1F9-C07CF272312F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D9126E8E-75F3-4448-82B2-31A3DE116B6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2581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Capstone project: </a:t>
            </a:r>
            <a:r>
              <a:rPr lang="en-US" u="sng" dirty="0" err="1" smtClean="0"/>
              <a:t>Meezy</a:t>
            </a:r>
            <a:r>
              <a:rPr lang="en-US" u="sng" dirty="0" smtClean="0"/>
              <a:t> </a:t>
            </a:r>
            <a:r>
              <a:rPr lang="en-US" u="sng" dirty="0" err="1" smtClean="0"/>
              <a:t>cutz</a:t>
            </a:r>
            <a:endParaRPr lang="en-US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Kierra McCallum, Ayman Ibrahim, Zack Munford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8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 barber to manage and communicate with customers </a:t>
            </a:r>
          </a:p>
          <a:p>
            <a:r>
              <a:rPr lang="en-US" dirty="0" smtClean="0"/>
              <a:t>Allow business to become more prominent by getting the company on the internet.</a:t>
            </a:r>
          </a:p>
          <a:p>
            <a:r>
              <a:rPr lang="en-US" dirty="0" smtClean="0"/>
              <a:t>Allow better time management via appointment system </a:t>
            </a:r>
          </a:p>
          <a:p>
            <a:r>
              <a:rPr lang="en-US" dirty="0" smtClean="0"/>
              <a:t>Display photo catalog of previous work done by </a:t>
            </a:r>
            <a:r>
              <a:rPr lang="en-US" dirty="0" err="1" smtClean="0"/>
              <a:t>Meezy</a:t>
            </a:r>
            <a:r>
              <a:rPr lang="en-US" dirty="0" smtClean="0"/>
              <a:t> </a:t>
            </a:r>
            <a:r>
              <a:rPr lang="en-US" dirty="0" err="1" smtClean="0"/>
              <a:t>Cutz</a:t>
            </a:r>
            <a:r>
              <a:rPr lang="en-US" dirty="0" smtClean="0"/>
              <a:t>.</a:t>
            </a:r>
          </a:p>
          <a:p>
            <a:r>
              <a:rPr lang="en-US" dirty="0" smtClean="0"/>
              <a:t>Show location of shop and driving directions to customers who are not sure of the location</a:t>
            </a:r>
          </a:p>
          <a:p>
            <a:r>
              <a:rPr lang="en-US" dirty="0" smtClean="0"/>
              <a:t>Allow customers to ask questions or concerns about the website or the business via email system.</a:t>
            </a:r>
          </a:p>
          <a:p>
            <a:r>
              <a:rPr lang="en-US" dirty="0" smtClean="0"/>
              <a:t>Achieve more business via social media.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20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4209245" cy="4952492"/>
          </a:xfrm>
        </p:spPr>
        <p:txBody>
          <a:bodyPr/>
          <a:lstStyle/>
          <a:p>
            <a:pPr algn="l"/>
            <a:r>
              <a:rPr lang="en-US" dirty="0" smtClean="0"/>
              <a:t>Key Functional Requirements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Account </a:t>
            </a:r>
          </a:p>
          <a:p>
            <a:r>
              <a:rPr lang="en-US" dirty="0" smtClean="0"/>
              <a:t>Customer schedule appointment</a:t>
            </a:r>
          </a:p>
          <a:p>
            <a:r>
              <a:rPr lang="en-US" dirty="0" smtClean="0"/>
              <a:t>Verify user</a:t>
            </a:r>
          </a:p>
          <a:p>
            <a:r>
              <a:rPr lang="en-US" dirty="0" smtClean="0"/>
              <a:t>Admin login</a:t>
            </a:r>
          </a:p>
          <a:p>
            <a:r>
              <a:rPr lang="en-US" dirty="0" smtClean="0"/>
              <a:t>Manage user accounts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033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User Interfaces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1413525"/>
              </p:ext>
            </p:extLst>
          </p:nvPr>
        </p:nvGraphicFramePr>
        <p:xfrm>
          <a:off x="2859110" y="77273"/>
          <a:ext cx="10135673" cy="62720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226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59678"/>
            <a:ext cx="4365938" cy="4952492"/>
          </a:xfrm>
        </p:spPr>
        <p:txBody>
          <a:bodyPr/>
          <a:lstStyle/>
          <a:p>
            <a:r>
              <a:rPr lang="en-US" dirty="0" smtClean="0"/>
              <a:t>Appointment</a:t>
            </a:r>
            <a:br>
              <a:rPr lang="en-US" dirty="0" smtClean="0"/>
            </a:br>
            <a:r>
              <a:rPr lang="en-US" dirty="0" smtClean="0"/>
              <a:t>System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938" y="859514"/>
            <a:ext cx="7727324" cy="4652656"/>
          </a:xfrm>
        </p:spPr>
      </p:pic>
    </p:spTree>
    <p:extLst>
      <p:ext uri="{BB962C8B-B14F-4D97-AF65-F5344CB8AC3E}">
        <p14:creationId xmlns:p14="http://schemas.microsoft.com/office/powerpoint/2010/main" val="381918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823" y="559678"/>
            <a:ext cx="4146997" cy="4952492"/>
          </a:xfrm>
        </p:spPr>
        <p:txBody>
          <a:bodyPr/>
          <a:lstStyle/>
          <a:p>
            <a:r>
              <a:rPr lang="en-US" dirty="0" smtClean="0"/>
              <a:t>Appointment</a:t>
            </a:r>
            <a:br>
              <a:rPr lang="en-US" dirty="0" smtClean="0"/>
            </a:br>
            <a:r>
              <a:rPr lang="en-US" dirty="0" smtClean="0"/>
              <a:t>System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049" y="2060620"/>
            <a:ext cx="9560610" cy="427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29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906" y="714226"/>
            <a:ext cx="7027572" cy="5523806"/>
          </a:xfrm>
        </p:spPr>
      </p:pic>
    </p:spTree>
    <p:extLst>
      <p:ext uri="{BB962C8B-B14F-4D97-AF65-F5344CB8AC3E}">
        <p14:creationId xmlns:p14="http://schemas.microsoft.com/office/powerpoint/2010/main" val="316114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906" y="1383926"/>
            <a:ext cx="6898783" cy="4952492"/>
          </a:xfrm>
        </p:spPr>
      </p:pic>
    </p:spTree>
    <p:extLst>
      <p:ext uri="{BB962C8B-B14F-4D97-AF65-F5344CB8AC3E}">
        <p14:creationId xmlns:p14="http://schemas.microsoft.com/office/powerpoint/2010/main" val="78713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304" y="695460"/>
            <a:ext cx="7544873" cy="3837904"/>
          </a:xfrm>
        </p:spPr>
        <p:txBody>
          <a:bodyPr>
            <a:noAutofit/>
          </a:bodyPr>
          <a:lstStyle/>
          <a:p>
            <a:r>
              <a:rPr lang="en-US" sz="19900" dirty="0" smtClean="0"/>
              <a:t>The End</a:t>
            </a:r>
            <a:endParaRPr lang="en-US" sz="19900" dirty="0"/>
          </a:p>
        </p:txBody>
      </p:sp>
    </p:spTree>
    <p:extLst>
      <p:ext uri="{BB962C8B-B14F-4D97-AF65-F5344CB8AC3E}">
        <p14:creationId xmlns:p14="http://schemas.microsoft.com/office/powerpoint/2010/main" val="53898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56</TotalTime>
  <Words>129</Words>
  <Application>Microsoft Office PowerPoint</Application>
  <PresentationFormat>Widescreen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Schoolbook</vt:lpstr>
      <vt:lpstr>Corbel</vt:lpstr>
      <vt:lpstr>Headlines</vt:lpstr>
      <vt:lpstr>Capstone project: Meezy cutz</vt:lpstr>
      <vt:lpstr>Purpose</vt:lpstr>
      <vt:lpstr>Key Functional Requirements </vt:lpstr>
      <vt:lpstr>Main User Interfaces</vt:lpstr>
      <vt:lpstr>Appointment System</vt:lpstr>
      <vt:lpstr>Appointment System </vt:lpstr>
      <vt:lpstr>Class Diagram</vt:lpstr>
      <vt:lpstr>Test Cases</vt:lpstr>
      <vt:lpstr>The 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project: Meezy cutz</dc:title>
  <dc:creator>Kierra K McCallum</dc:creator>
  <cp:lastModifiedBy>Kierra McCallum</cp:lastModifiedBy>
  <cp:revision>7</cp:revision>
  <dcterms:created xsi:type="dcterms:W3CDTF">2017-10-02T17:36:38Z</dcterms:created>
  <dcterms:modified xsi:type="dcterms:W3CDTF">2017-10-04T14:53:10Z</dcterms:modified>
</cp:coreProperties>
</file>

<file path=docProps/thumbnail.jpeg>
</file>